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81" d="100"/>
          <a:sy n="81" d="100"/>
        </p:scale>
        <p:origin x="978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89608-F14F-44CD-930B-C14EF84D49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7D58F8-2D44-4F51-8E5E-3D1834DA96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1FD490-60C1-43DF-920E-E2437FCD3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A98D-7336-4805-85D4-517BE3B3337A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97DEBF-6265-46D1-BCF1-F9196EDAF5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0E4D1B-7A01-42A8-9682-A82B2D3D6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40C37-28D3-402B-B292-01E175ECE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825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70EC1-FC31-4886-A9D6-1D2BF8F99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5B832F-5D19-42C4-AFE8-635C8675B2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9963D9-6EA2-43FD-BDA0-2A9EB83E2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A98D-7336-4805-85D4-517BE3B3337A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4BC838-A34A-48BB-85F4-C313AA474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0F2F5A-ADAB-4E20-8D29-7E4A27B4C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40C37-28D3-402B-B292-01E175ECE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896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FD5E6E-9059-4C40-8FF1-9A4E0B0D68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E8FDA2-AC88-4A88-807F-59329ADF47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B70100-0DFB-4C32-93B6-AA833CB59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A98D-7336-4805-85D4-517BE3B3337A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5D0D9C-EBD9-4C15-97E2-0C510C0B0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09487B-8642-415B-88A0-7844EE550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40C37-28D3-402B-B292-01E175ECE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2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5E9AB2-EBC1-4F31-A904-E591FA331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4A683C-261F-4A89-B27C-98BB7F8A31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F7C6CF-89AA-4B63-94DF-C1C2EA0875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A98D-7336-4805-85D4-517BE3B3337A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F4818F-3F8D-45F0-8625-030F8D6DE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6B2700-01A0-4011-8E5E-0DE45943A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40C37-28D3-402B-B292-01E175ECE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424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89B2E-8F2E-4EEF-BF65-B667107BC5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B3F336-D1F7-483C-9954-0620F28EEE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C8AB3D-1AB4-46EE-B841-007A31DAB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A98D-7336-4805-85D4-517BE3B3337A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96C3F4-D8A8-41CA-9EB0-A4F105453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369D68-50E9-4C72-ABEF-C1BF6BC39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40C37-28D3-402B-B292-01E175ECE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686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BDA9D2-B038-491B-A2FA-FA7DB8AFD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53200-4928-4500-9AE6-5A201BAE25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ECC09B-E7CD-4318-BA82-B089F8B7CC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5F059E-A8AB-4C17-9D10-6C5C5F370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A98D-7336-4805-85D4-517BE3B3337A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329F10-DD67-4E76-A3DF-D6F921FD5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6AEC60-AEE1-4810-A338-4E5CD1385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40C37-28D3-402B-B292-01E175ECE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357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65F633-7F08-4983-8837-2CD1BB5EF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FECE6D-93B2-42AA-BEA9-F2F2109D30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F4A15A-E53F-4300-BE41-DA86485757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AACB3E-A7D5-4B81-9A5C-C69DB717EA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8F5D98-D5D8-41AE-8911-6559F393D7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41C1B0A-FF44-40BC-A739-2FC9547F0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A98D-7336-4805-85D4-517BE3B3337A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EF78B87-65BC-4A8A-978E-62338B3F6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E291F8-7D26-46AC-8114-0CBCC1F8F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40C37-28D3-402B-B292-01E175ECE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004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5D27F8-22E4-4F0D-AD68-4710E6042D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AA02230-B77D-4103-A31B-9D1067A5B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A98D-7336-4805-85D4-517BE3B3337A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445866-70DB-494B-BF97-EFB3717A92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C757818-9518-4378-B251-C9398514B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40C37-28D3-402B-B292-01E175ECE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244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60C8BC5-A9FA-48EA-8A17-C1E84442C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A98D-7336-4805-85D4-517BE3B3337A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DB7A93-17ED-42FB-971D-A093E2D0D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E1B44-A34C-416A-8056-2BBBCAA82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40C37-28D3-402B-B292-01E175ECE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480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3E7377-C392-49D8-9C24-70F797A0A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EA9188-1059-464C-A4F6-B9CFFF00FE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DAC65E-5D92-4BB2-836D-274EFAE052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501A53-F554-4438-9445-51E88B19E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A98D-7336-4805-85D4-517BE3B3337A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F000AC-1CF2-46A4-A093-AB2FADBA1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47FA09-6758-4C3F-B9D8-763A25EC5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40C37-28D3-402B-B292-01E175ECE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14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C3DBB-5D10-413C-9058-53E538D50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DDF882A-09C3-4637-AFAB-8953360120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F86D63-5ACC-487B-9B8A-3AE8FAD6BA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946DDA-2765-44F8-8979-482A0A403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1A98D-7336-4805-85D4-517BE3B3337A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A99614-1F57-46D3-9681-AF7A59CB11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A902DE-90C7-4BFF-98A8-40D3E2F86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40C37-28D3-402B-B292-01E175ECE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215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90FB73-ABFB-4031-B58F-B71452B9C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7778F2-0B8C-4BC1-BBEC-AF12AC2D8D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CF1947-CF44-4837-9A7D-4C43A97FF2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01A98D-7336-4805-85D4-517BE3B3337A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33FB59-107A-4D7C-9389-94C2FA940B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BA087D-D8B9-4591-BD49-27299A2A548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40C37-28D3-402B-B292-01E175ECEA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06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39000" b="-3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08F0E0BF-8F94-4A05-9C1B-2FD6695495D0}"/>
              </a:ext>
            </a:extLst>
          </p:cNvPr>
          <p:cNvGrpSpPr/>
          <p:nvPr/>
        </p:nvGrpSpPr>
        <p:grpSpPr>
          <a:xfrm>
            <a:off x="665018" y="451262"/>
            <a:ext cx="724395" cy="724395"/>
            <a:chOff x="475013" y="771896"/>
            <a:chExt cx="724395" cy="724395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1B979C50-A6BC-4C4B-85AE-1584CB6F70E2}"/>
                </a:ext>
              </a:extLst>
            </p:cNvPr>
            <p:cNvSpPr/>
            <p:nvPr/>
          </p:nvSpPr>
          <p:spPr>
            <a:xfrm>
              <a:off x="475013" y="771896"/>
              <a:ext cx="724395" cy="72439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C8D568CA-A009-439A-BA61-A6BD5A29E2BF}"/>
                </a:ext>
              </a:extLst>
            </p:cNvPr>
            <p:cNvSpPr txBox="1"/>
            <p:nvPr/>
          </p:nvSpPr>
          <p:spPr>
            <a:xfrm>
              <a:off x="484774" y="872483"/>
              <a:ext cx="70487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accent1">
                      <a:lumMod val="75000"/>
                    </a:schemeClr>
                  </a:solidFill>
                </a:rPr>
                <a:t>Deaf</a:t>
              </a:r>
            </a:p>
            <a:p>
              <a:pPr algn="ctr"/>
              <a:r>
                <a:rPr lang="en-US" sz="1400" dirty="0">
                  <a:solidFill>
                    <a:schemeClr val="accent1">
                      <a:lumMod val="75000"/>
                    </a:schemeClr>
                  </a:solidFill>
                </a:rPr>
                <a:t>Patient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582D8380-AF68-4BCE-91AB-2BCDB2983563}"/>
              </a:ext>
            </a:extLst>
          </p:cNvPr>
          <p:cNvGrpSpPr/>
          <p:nvPr/>
        </p:nvGrpSpPr>
        <p:grpSpPr>
          <a:xfrm>
            <a:off x="665017" y="1434935"/>
            <a:ext cx="724395" cy="724395"/>
            <a:chOff x="475013" y="771896"/>
            <a:chExt cx="724395" cy="724395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A3349CBA-0141-4155-8745-F14D37F08439}"/>
                </a:ext>
              </a:extLst>
            </p:cNvPr>
            <p:cNvSpPr/>
            <p:nvPr/>
          </p:nvSpPr>
          <p:spPr>
            <a:xfrm>
              <a:off x="475013" y="771896"/>
              <a:ext cx="724395" cy="72439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FFE4EEE4-0DE1-4220-826B-0C481593E514}"/>
                </a:ext>
              </a:extLst>
            </p:cNvPr>
            <p:cNvSpPr txBox="1"/>
            <p:nvPr/>
          </p:nvSpPr>
          <p:spPr>
            <a:xfrm>
              <a:off x="481984" y="872483"/>
              <a:ext cx="71045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accent1">
                      <a:lumMod val="75000"/>
                    </a:schemeClr>
                  </a:solidFill>
                </a:rPr>
                <a:t>Deaf</a:t>
              </a:r>
            </a:p>
            <a:p>
              <a:pPr algn="ctr"/>
              <a:r>
                <a:rPr lang="en-US" sz="1400" dirty="0">
                  <a:solidFill>
                    <a:schemeClr val="accent1">
                      <a:lumMod val="75000"/>
                    </a:schemeClr>
                  </a:solidFill>
                </a:rPr>
                <a:t>Spouse</a:t>
              </a:r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9D7FC2E2-772D-4242-9B5F-D9533B38F0D8}"/>
              </a:ext>
            </a:extLst>
          </p:cNvPr>
          <p:cNvGrpSpPr/>
          <p:nvPr/>
        </p:nvGrpSpPr>
        <p:grpSpPr>
          <a:xfrm>
            <a:off x="655256" y="2418608"/>
            <a:ext cx="724395" cy="724395"/>
            <a:chOff x="475013" y="771896"/>
            <a:chExt cx="724395" cy="724395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058D8790-B939-4FBF-BF79-2768BEE03946}"/>
                </a:ext>
              </a:extLst>
            </p:cNvPr>
            <p:cNvSpPr/>
            <p:nvPr/>
          </p:nvSpPr>
          <p:spPr>
            <a:xfrm>
              <a:off x="475013" y="771896"/>
              <a:ext cx="724395" cy="72439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8E915F6-9FE7-4ACC-97D4-D651A4CC7FF1}"/>
                </a:ext>
              </a:extLst>
            </p:cNvPr>
            <p:cNvSpPr txBox="1"/>
            <p:nvPr/>
          </p:nvSpPr>
          <p:spPr>
            <a:xfrm>
              <a:off x="584428" y="843083"/>
              <a:ext cx="52508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accent1">
                      <a:lumMod val="75000"/>
                    </a:schemeClr>
                  </a:solidFill>
                </a:rPr>
                <a:t>Deaf</a:t>
              </a:r>
            </a:p>
            <a:p>
              <a:pPr algn="ctr"/>
              <a:r>
                <a:rPr lang="en-US" sz="1400" dirty="0" err="1">
                  <a:solidFill>
                    <a:schemeClr val="accent1">
                      <a:lumMod val="75000"/>
                    </a:schemeClr>
                  </a:solidFill>
                </a:rPr>
                <a:t>Terp</a:t>
              </a:r>
              <a:endParaRPr lang="en-US" sz="14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C39379E-2322-49BB-91AF-FD723998E387}"/>
              </a:ext>
            </a:extLst>
          </p:cNvPr>
          <p:cNvGrpSpPr/>
          <p:nvPr/>
        </p:nvGrpSpPr>
        <p:grpSpPr>
          <a:xfrm>
            <a:off x="638100" y="3444066"/>
            <a:ext cx="778225" cy="724395"/>
            <a:chOff x="448099" y="771896"/>
            <a:chExt cx="778225" cy="724395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6085756A-1FF5-485A-9109-40F4FED4FEFC}"/>
                </a:ext>
              </a:extLst>
            </p:cNvPr>
            <p:cNvSpPr/>
            <p:nvPr/>
          </p:nvSpPr>
          <p:spPr>
            <a:xfrm>
              <a:off x="475013" y="771896"/>
              <a:ext cx="724395" cy="72439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281F785-A527-4D96-B07B-D502CA79D618}"/>
                </a:ext>
              </a:extLst>
            </p:cNvPr>
            <p:cNvSpPr txBox="1"/>
            <p:nvPr/>
          </p:nvSpPr>
          <p:spPr>
            <a:xfrm>
              <a:off x="448099" y="872483"/>
              <a:ext cx="778225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accent1">
                      <a:lumMod val="75000"/>
                    </a:schemeClr>
                  </a:solidFill>
                </a:rPr>
                <a:t>Hearing</a:t>
              </a:r>
              <a:br>
                <a:rPr lang="en-US" sz="1400" dirty="0">
                  <a:solidFill>
                    <a:schemeClr val="accent1">
                      <a:lumMod val="75000"/>
                    </a:schemeClr>
                  </a:solidFill>
                </a:rPr>
              </a:br>
              <a:r>
                <a:rPr lang="en-US" sz="1400" dirty="0" err="1">
                  <a:solidFill>
                    <a:schemeClr val="accent1">
                      <a:lumMod val="75000"/>
                    </a:schemeClr>
                  </a:solidFill>
                </a:rPr>
                <a:t>Terp</a:t>
              </a:r>
              <a:endParaRPr lang="en-US" sz="1400" dirty="0">
                <a:solidFill>
                  <a:schemeClr val="accent1">
                    <a:lumMod val="75000"/>
                  </a:schemeClr>
                </a:solidFill>
              </a:endParaRP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21033BE-BE24-4B8E-96B6-74800E25CB0B}"/>
              </a:ext>
            </a:extLst>
          </p:cNvPr>
          <p:cNvGrpSpPr/>
          <p:nvPr/>
        </p:nvGrpSpPr>
        <p:grpSpPr>
          <a:xfrm>
            <a:off x="638100" y="4427738"/>
            <a:ext cx="724395" cy="724395"/>
            <a:chOff x="475013" y="771896"/>
            <a:chExt cx="724395" cy="724395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7B5522CC-3127-4F43-960F-DF7025F5EBD2}"/>
                </a:ext>
              </a:extLst>
            </p:cNvPr>
            <p:cNvSpPr/>
            <p:nvPr/>
          </p:nvSpPr>
          <p:spPr>
            <a:xfrm>
              <a:off x="475013" y="771896"/>
              <a:ext cx="724395" cy="724395"/>
            </a:xfrm>
            <a:prstGeom prst="ellipse">
              <a:avLst/>
            </a:prstGeom>
            <a:solidFill>
              <a:schemeClr val="accent6">
                <a:lumMod val="40000"/>
                <a:lumOff val="60000"/>
              </a:schemeClr>
            </a:solidFill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7137BEE-CCBB-4677-958B-7F774314AAF9}"/>
                </a:ext>
              </a:extLst>
            </p:cNvPr>
            <p:cNvSpPr txBox="1"/>
            <p:nvPr/>
          </p:nvSpPr>
          <p:spPr>
            <a:xfrm>
              <a:off x="496475" y="980204"/>
              <a:ext cx="68147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>
                  <a:solidFill>
                    <a:schemeClr val="accent1">
                      <a:lumMod val="75000"/>
                    </a:schemeClr>
                  </a:solidFill>
                </a:rPr>
                <a:t>Doctor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95167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10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</dc:creator>
  <cp:lastModifiedBy>Michael Philp</cp:lastModifiedBy>
  <cp:revision>1</cp:revision>
  <dcterms:created xsi:type="dcterms:W3CDTF">2020-03-31T21:13:15Z</dcterms:created>
  <dcterms:modified xsi:type="dcterms:W3CDTF">2020-03-31T21:18:30Z</dcterms:modified>
</cp:coreProperties>
</file>